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F007B-805D-45DD-9325-F3342A6A2AEA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95760-8EAE-4EAE-B15F-41E2474A6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161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F007B-805D-45DD-9325-F3342A6A2AEA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95760-8EAE-4EAE-B15F-41E2474A6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6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F007B-805D-45DD-9325-F3342A6A2AEA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95760-8EAE-4EAE-B15F-41E2474A6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247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F007B-805D-45DD-9325-F3342A6A2AEA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95760-8EAE-4EAE-B15F-41E2474A6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254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F007B-805D-45DD-9325-F3342A6A2AEA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95760-8EAE-4EAE-B15F-41E2474A6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671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F007B-805D-45DD-9325-F3342A6A2AEA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95760-8EAE-4EAE-B15F-41E2474A6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034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F007B-805D-45DD-9325-F3342A6A2AEA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95760-8EAE-4EAE-B15F-41E2474A6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961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F007B-805D-45DD-9325-F3342A6A2AEA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95760-8EAE-4EAE-B15F-41E2474A6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296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F007B-805D-45DD-9325-F3342A6A2AEA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95760-8EAE-4EAE-B15F-41E2474A6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938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F007B-805D-45DD-9325-F3342A6A2AEA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95760-8EAE-4EAE-B15F-41E2474A6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97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F007B-805D-45DD-9325-F3342A6A2AEA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95760-8EAE-4EAE-B15F-41E2474A6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50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F007B-805D-45DD-9325-F3342A6A2AEA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95760-8EAE-4EAE-B15F-41E2474A6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302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889040"/>
            <a:ext cx="2973678" cy="560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59632" y="508030"/>
            <a:ext cx="6052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1 ) </a:t>
            </a:r>
            <a:r>
              <a:rPr lang="el-GR" b="1" dirty="0" smtClean="0">
                <a:solidFill>
                  <a:srgbClr val="0070C0"/>
                </a:solidFill>
              </a:rPr>
              <a:t>Ανέβασε</a:t>
            </a:r>
            <a:r>
              <a:rPr lang="el-GR" b="1" dirty="0" smtClean="0"/>
              <a:t> από τον υπολογιστή σου μία εικόνα</a:t>
            </a:r>
            <a:r>
              <a:rPr lang="en-US" b="1" dirty="0" smtClean="0"/>
              <a:t> </a:t>
            </a:r>
            <a:r>
              <a:rPr lang="el-GR" b="1" dirty="0" smtClean="0"/>
              <a:t>για το</a:t>
            </a:r>
            <a:r>
              <a:rPr lang="en-US" b="1" dirty="0" smtClean="0"/>
              <a:t> </a:t>
            </a:r>
            <a:r>
              <a:rPr lang="en-US" b="1" dirty="0" err="1" smtClean="0"/>
              <a:t>quizz</a:t>
            </a:r>
            <a:r>
              <a:rPr lang="el-GR" b="1" dirty="0" smtClean="0"/>
              <a:t> </a:t>
            </a:r>
            <a:endParaRPr lang="en-US" b="1" dirty="0"/>
          </a:p>
        </p:txBody>
      </p:sp>
      <p:sp>
        <p:nvSpPr>
          <p:cNvPr id="4" name="Oval 3"/>
          <p:cNvSpPr/>
          <p:nvPr/>
        </p:nvSpPr>
        <p:spPr>
          <a:xfrm>
            <a:off x="3851920" y="877362"/>
            <a:ext cx="432048" cy="58342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03648" y="3068960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2) </a:t>
            </a:r>
            <a:r>
              <a:rPr lang="el-GR" b="1" dirty="0" smtClean="0">
                <a:solidFill>
                  <a:srgbClr val="0070C0"/>
                </a:solidFill>
              </a:rPr>
              <a:t>Δημιούργησε</a:t>
            </a:r>
            <a:r>
              <a:rPr lang="el-GR" b="1" dirty="0" smtClean="0"/>
              <a:t> ένα αντικείμενο με τις λέξη του </a:t>
            </a:r>
            <a:r>
              <a:rPr lang="en-US" b="1" dirty="0" err="1" smtClean="0"/>
              <a:t>quizz</a:t>
            </a:r>
            <a:r>
              <a:rPr lang="en-US" b="1" dirty="0" smtClean="0"/>
              <a:t> </a:t>
            </a:r>
            <a:r>
              <a:rPr lang="el-GR" b="1" dirty="0" smtClean="0"/>
              <a:t> </a:t>
            </a:r>
            <a:endParaRPr lang="en-US" b="1" dirty="0"/>
          </a:p>
        </p:txBody>
      </p:sp>
      <p:grpSp>
        <p:nvGrpSpPr>
          <p:cNvPr id="6" name="Group 5"/>
          <p:cNvGrpSpPr/>
          <p:nvPr/>
        </p:nvGrpSpPr>
        <p:grpSpPr>
          <a:xfrm>
            <a:off x="1691680" y="3573016"/>
            <a:ext cx="3058626" cy="583423"/>
            <a:chOff x="1691680" y="2269513"/>
            <a:chExt cx="3058626" cy="583423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91680" y="2276872"/>
              <a:ext cx="3058626" cy="576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Oval 7"/>
            <p:cNvSpPr/>
            <p:nvPr/>
          </p:nvSpPr>
          <p:spPr>
            <a:xfrm>
              <a:off x="3635896" y="2269513"/>
              <a:ext cx="432048" cy="583423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964823"/>
            <a:ext cx="1476375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327992"/>
            <a:ext cx="3820243" cy="2058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/>
          <p:cNvCxnSpPr/>
          <p:nvPr/>
        </p:nvCxnSpPr>
        <p:spPr>
          <a:xfrm>
            <a:off x="2771800" y="4581128"/>
            <a:ext cx="864096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920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692696"/>
            <a:ext cx="5184576" cy="551227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4081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406405"/>
            <a:ext cx="5184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3) </a:t>
            </a:r>
            <a:r>
              <a:rPr lang="el-GR" b="1" dirty="0" smtClean="0"/>
              <a:t>Στο </a:t>
            </a:r>
            <a:r>
              <a:rPr lang="el-GR" b="1" dirty="0" smtClean="0">
                <a:solidFill>
                  <a:srgbClr val="0070C0"/>
                </a:solidFill>
              </a:rPr>
              <a:t>σενάριο</a:t>
            </a:r>
            <a:r>
              <a:rPr lang="el-GR" b="1" dirty="0" smtClean="0"/>
              <a:t> της </a:t>
            </a:r>
            <a:r>
              <a:rPr lang="el-GR" b="1" dirty="0" smtClean="0">
                <a:solidFill>
                  <a:srgbClr val="0070C0"/>
                </a:solidFill>
              </a:rPr>
              <a:t>λέξης</a:t>
            </a:r>
            <a:r>
              <a:rPr lang="el-GR" b="1" dirty="0" smtClean="0"/>
              <a:t> γράφω τον κώδικα που μου επιτρέπει να μετακινήσω την λέξη με το ποντίκι </a:t>
            </a:r>
            <a:endParaRPr lang="en-US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844824"/>
            <a:ext cx="7576495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7712" y="406405"/>
            <a:ext cx="1584176" cy="1506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1711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Dimitri\AppData\Local\Microsoft\Windows\Temporary Internet Files\Content.IE5\A1IUJU2A\la-idea1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9463" y="1293813"/>
            <a:ext cx="3810000" cy="5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19672" y="332656"/>
            <a:ext cx="3168352" cy="1687890"/>
          </a:xfrm>
          <a:prstGeom prst="wedgeEllipseCallout">
            <a:avLst>
              <a:gd name="adj1" fmla="val 55251"/>
              <a:gd name="adj2" fmla="val 835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b="1" dirty="0" smtClean="0"/>
              <a:t>Μπορείς να συνεχίσεις τον κώδικα ;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396177" y="2636912"/>
            <a:ext cx="3168352" cy="2207240"/>
          </a:xfrm>
          <a:prstGeom prst="wedgeEllipseCallout">
            <a:avLst>
              <a:gd name="adj1" fmla="val 81891"/>
              <a:gd name="adj2" fmla="val 1622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b="1" dirty="0" smtClean="0"/>
              <a:t>Προσπάθησε </a:t>
            </a:r>
          </a:p>
          <a:p>
            <a:pPr algn="ctr"/>
            <a:r>
              <a:rPr lang="el-GR" sz="2400" b="1" dirty="0" smtClean="0"/>
              <a:t>Να </a:t>
            </a:r>
          </a:p>
          <a:p>
            <a:pPr algn="ctr"/>
            <a:r>
              <a:rPr lang="el-GR" sz="2400" b="1" dirty="0" smtClean="0"/>
              <a:t>Μετακινήσεις την λέξη !!!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019877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53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Dimitri</dc:creator>
  <cp:lastModifiedBy>Dimitri</cp:lastModifiedBy>
  <cp:revision>3</cp:revision>
  <dcterms:created xsi:type="dcterms:W3CDTF">2018-04-09T15:21:09Z</dcterms:created>
  <dcterms:modified xsi:type="dcterms:W3CDTF">2018-04-09T15:58:08Z</dcterms:modified>
</cp:coreProperties>
</file>